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27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2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4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0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07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9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1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60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2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0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3C49-45AE-4926-BFC9-EBF79FA12E5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4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13C49-45AE-4926-BFC9-EBF79FA12E5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4B31C-C8E6-4C46-847A-471BE8E42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86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OTLSHAPE_M_784a7d6d7d0d45239f289892b8d2091d_Connector1"/>
          <p:cNvCxnSpPr/>
          <p:nvPr>
            <p:custDataLst>
              <p:tags r:id="rId2"/>
            </p:custDataLst>
          </p:nvPr>
        </p:nvCxnSpPr>
        <p:spPr>
          <a:xfrm>
            <a:off x="10564167" y="3428999"/>
            <a:ext cx="0" cy="960078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M_8e8e54a481a042eab1f801456bc05c03_Connector1"/>
          <p:cNvCxnSpPr/>
          <p:nvPr>
            <p:custDataLst>
              <p:tags r:id="rId3"/>
            </p:custDataLst>
          </p:nvPr>
        </p:nvCxnSpPr>
        <p:spPr>
          <a:xfrm>
            <a:off x="4501089" y="3429000"/>
            <a:ext cx="0" cy="619040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bebfde3abc684c6aa15ecbbbd869c8d6_Connector1"/>
          <p:cNvCxnSpPr/>
          <p:nvPr>
            <p:custDataLst>
              <p:tags r:id="rId4"/>
            </p:custDataLst>
          </p:nvPr>
        </p:nvCxnSpPr>
        <p:spPr>
          <a:xfrm>
            <a:off x="10224263" y="2258441"/>
            <a:ext cx="0" cy="789559"/>
          </a:xfrm>
          <a:prstGeom prst="line">
            <a:avLst/>
          </a:prstGeom>
          <a:ln w="9525" cap="flat" cmpd="sng" algn="ctr">
            <a:solidFill>
              <a:schemeClr val="accent5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96c8e067041c4cb09fe6b98be9db4b1b_Connector1"/>
          <p:cNvCxnSpPr/>
          <p:nvPr>
            <p:custDataLst>
              <p:tags r:id="rId5"/>
            </p:custDataLst>
          </p:nvPr>
        </p:nvCxnSpPr>
        <p:spPr>
          <a:xfrm>
            <a:off x="7326571" y="2428960"/>
            <a:ext cx="0" cy="619040"/>
          </a:xfrm>
          <a:prstGeom prst="line">
            <a:avLst/>
          </a:prstGeom>
          <a:ln w="9525" cap="flat" cmpd="sng" algn="ctr">
            <a:solidFill>
              <a:schemeClr val="accent5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8575e897a41949048038b0ff7a41e5dd_Connector1"/>
          <p:cNvCxnSpPr/>
          <p:nvPr>
            <p:custDataLst>
              <p:tags r:id="rId6"/>
            </p:custDataLst>
          </p:nvPr>
        </p:nvCxnSpPr>
        <p:spPr>
          <a:xfrm>
            <a:off x="1109789" y="2428960"/>
            <a:ext cx="0" cy="619040"/>
          </a:xfrm>
          <a:prstGeom prst="line">
            <a:avLst/>
          </a:prstGeom>
          <a:ln w="9525" cap="flat" cmpd="sng" algn="ctr">
            <a:solidFill>
              <a:srgbClr val="0072B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784a7d6d7d0d45239f289892b8d2091d_Connector1"/>
          <p:cNvCxnSpPr/>
          <p:nvPr>
            <p:custDataLst>
              <p:tags r:id="rId7"/>
            </p:custDataLst>
          </p:nvPr>
        </p:nvCxnSpPr>
        <p:spPr>
          <a:xfrm>
            <a:off x="10564167" y="3429000"/>
            <a:ext cx="0" cy="127000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LSHAPE_TB_00000000000000000000000000000000_LeftEndCaps" hidden="1"/>
          <p:cNvSpPr txBox="1"/>
          <p:nvPr>
            <p:custDataLst>
              <p:tags r:id="rId8"/>
            </p:custDataLst>
          </p:nvPr>
        </p:nvSpPr>
        <p:spPr>
          <a:xfrm>
            <a:off x="254000" y="30989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rgbClr val="C0504D"/>
                </a:solidFill>
                <a:latin typeface="Calibri"/>
              </a:rPr>
              <a:t>1966</a:t>
            </a:r>
            <a:endParaRPr lang="en-US" b="1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4" name="OTLSHAPE_TB_00000000000000000000000000000000_ScaleContainer"/>
          <p:cNvSpPr/>
          <p:nvPr>
            <p:custDataLst>
              <p:tags r:id="rId9"/>
            </p:custDataLst>
          </p:nvPr>
        </p:nvSpPr>
        <p:spPr>
          <a:xfrm>
            <a:off x="844465" y="3048000"/>
            <a:ext cx="10515600" cy="381000"/>
          </a:xfrm>
          <a:prstGeom prst="roundRect">
            <a:avLst>
              <a:gd name="adj" fmla="val 10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10"/>
            </p:custDataLst>
          </p:nvPr>
        </p:nvSpPr>
        <p:spPr>
          <a:xfrm>
            <a:off x="1073065" y="31454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/>
              </a:rPr>
              <a:t>1966</a:t>
            </a:r>
            <a:endParaRPr lang="en-US" sz="1200" spc="-20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9" name="OTLSHAPE_TB_00000000000000000000000000000000_Separator1"/>
          <p:cNvCxnSpPr/>
          <p:nvPr>
            <p:custDataLst>
              <p:tags r:id="rId11"/>
            </p:custDataLst>
          </p:nvPr>
        </p:nvCxnSpPr>
        <p:spPr>
          <a:xfrm>
            <a:off x="2139655" y="31115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TLSHAPE_TB_00000000000000000000000000000000_TimescaleInterval2"/>
          <p:cNvSpPr txBox="1"/>
          <p:nvPr>
            <p:custDataLst>
              <p:tags r:id="rId12"/>
            </p:custDataLst>
          </p:nvPr>
        </p:nvSpPr>
        <p:spPr>
          <a:xfrm>
            <a:off x="2203155" y="31454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/>
              </a:rPr>
              <a:t>1972</a:t>
            </a:r>
            <a:endParaRPr lang="en-US" sz="1200" spc="-20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11" name="OTLSHAPE_TB_00000000000000000000000000000000_Separator2"/>
          <p:cNvCxnSpPr/>
          <p:nvPr>
            <p:custDataLst>
              <p:tags r:id="rId13"/>
            </p:custDataLst>
          </p:nvPr>
        </p:nvCxnSpPr>
        <p:spPr>
          <a:xfrm>
            <a:off x="3270260" y="31115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TLSHAPE_TB_00000000000000000000000000000000_TimescaleInterval3"/>
          <p:cNvSpPr txBox="1"/>
          <p:nvPr>
            <p:custDataLst>
              <p:tags r:id="rId14"/>
            </p:custDataLst>
          </p:nvPr>
        </p:nvSpPr>
        <p:spPr>
          <a:xfrm>
            <a:off x="3333760" y="31454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/>
              </a:rPr>
              <a:t>1978</a:t>
            </a:r>
            <a:endParaRPr lang="en-US" sz="1200" spc="-20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13" name="OTLSHAPE_TB_00000000000000000000000000000000_Separator3"/>
          <p:cNvCxnSpPr/>
          <p:nvPr>
            <p:custDataLst>
              <p:tags r:id="rId15"/>
            </p:custDataLst>
          </p:nvPr>
        </p:nvCxnSpPr>
        <p:spPr>
          <a:xfrm>
            <a:off x="4400350" y="31115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TLSHAPE_TB_00000000000000000000000000000000_TimescaleInterval4"/>
          <p:cNvSpPr txBox="1"/>
          <p:nvPr>
            <p:custDataLst>
              <p:tags r:id="rId16"/>
            </p:custDataLst>
          </p:nvPr>
        </p:nvSpPr>
        <p:spPr>
          <a:xfrm>
            <a:off x="4463850" y="31454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/>
              </a:rPr>
              <a:t>1984</a:t>
            </a:r>
            <a:endParaRPr lang="en-US" sz="1200" spc="-20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15" name="OTLSHAPE_TB_00000000000000000000000000000000_Separator4"/>
          <p:cNvCxnSpPr/>
          <p:nvPr>
            <p:custDataLst>
              <p:tags r:id="rId17"/>
            </p:custDataLst>
          </p:nvPr>
        </p:nvCxnSpPr>
        <p:spPr>
          <a:xfrm>
            <a:off x="5530955" y="31115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TLSHAPE_TB_00000000000000000000000000000000_TimescaleInterval5"/>
          <p:cNvSpPr txBox="1"/>
          <p:nvPr>
            <p:custDataLst>
              <p:tags r:id="rId18"/>
            </p:custDataLst>
          </p:nvPr>
        </p:nvSpPr>
        <p:spPr>
          <a:xfrm>
            <a:off x="5594455" y="31454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/>
              </a:rPr>
              <a:t>1990</a:t>
            </a:r>
            <a:endParaRPr lang="en-US" sz="1200" spc="-20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17" name="OTLSHAPE_TB_00000000000000000000000000000000_Separator5"/>
          <p:cNvCxnSpPr/>
          <p:nvPr>
            <p:custDataLst>
              <p:tags r:id="rId19"/>
            </p:custDataLst>
          </p:nvPr>
        </p:nvCxnSpPr>
        <p:spPr>
          <a:xfrm>
            <a:off x="6661045" y="31115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TLSHAPE_TB_00000000000000000000000000000000_TimescaleInterval6"/>
          <p:cNvSpPr txBox="1"/>
          <p:nvPr>
            <p:custDataLst>
              <p:tags r:id="rId20"/>
            </p:custDataLst>
          </p:nvPr>
        </p:nvSpPr>
        <p:spPr>
          <a:xfrm>
            <a:off x="6724545" y="31454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/>
              </a:rPr>
              <a:t>1996</a:t>
            </a:r>
            <a:endParaRPr lang="en-US" sz="1200" spc="-20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19" name="OTLSHAPE_TB_00000000000000000000000000000000_Separator6"/>
          <p:cNvCxnSpPr/>
          <p:nvPr>
            <p:custDataLst>
              <p:tags r:id="rId21"/>
            </p:custDataLst>
          </p:nvPr>
        </p:nvCxnSpPr>
        <p:spPr>
          <a:xfrm>
            <a:off x="7791650" y="31115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TLSHAPE_TB_00000000000000000000000000000000_TimescaleInterval7"/>
          <p:cNvSpPr txBox="1"/>
          <p:nvPr>
            <p:custDataLst>
              <p:tags r:id="rId22"/>
            </p:custDataLst>
          </p:nvPr>
        </p:nvSpPr>
        <p:spPr>
          <a:xfrm>
            <a:off x="7855150" y="31454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/>
              </a:rPr>
              <a:t>2002</a:t>
            </a:r>
            <a:endParaRPr lang="en-US" sz="1200" spc="-20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21" name="OTLSHAPE_TB_00000000000000000000000000000000_Separator7"/>
          <p:cNvCxnSpPr/>
          <p:nvPr>
            <p:custDataLst>
              <p:tags r:id="rId23"/>
            </p:custDataLst>
          </p:nvPr>
        </p:nvCxnSpPr>
        <p:spPr>
          <a:xfrm>
            <a:off x="8921740" y="31115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TLSHAPE_TB_00000000000000000000000000000000_TimescaleInterval8"/>
          <p:cNvSpPr txBox="1"/>
          <p:nvPr>
            <p:custDataLst>
              <p:tags r:id="rId24"/>
            </p:custDataLst>
          </p:nvPr>
        </p:nvSpPr>
        <p:spPr>
          <a:xfrm>
            <a:off x="8985240" y="31454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/>
              </a:rPr>
              <a:t>2008</a:t>
            </a:r>
            <a:endParaRPr lang="en-US" sz="1200" spc="-20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23" name="OTLSHAPE_TB_00000000000000000000000000000000_Separator8"/>
          <p:cNvCxnSpPr/>
          <p:nvPr>
            <p:custDataLst>
              <p:tags r:id="rId25"/>
            </p:custDataLst>
          </p:nvPr>
        </p:nvCxnSpPr>
        <p:spPr>
          <a:xfrm>
            <a:off x="10052345" y="31115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TLSHAPE_TB_00000000000000000000000000000000_TimescaleInterval9"/>
          <p:cNvSpPr txBox="1"/>
          <p:nvPr>
            <p:custDataLst>
              <p:tags r:id="rId26"/>
            </p:custDataLst>
          </p:nvPr>
        </p:nvSpPr>
        <p:spPr>
          <a:xfrm>
            <a:off x="10115845" y="31454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/>
              </a:rPr>
              <a:t>2014</a:t>
            </a:r>
            <a:endParaRPr lang="en-US" sz="1200" spc="-20">
              <a:solidFill>
                <a:schemeClr val="lt1"/>
              </a:solidFill>
              <a:latin typeface="Calibri"/>
            </a:endParaRPr>
          </a:p>
        </p:txBody>
      </p:sp>
      <p:sp>
        <p:nvSpPr>
          <p:cNvPr id="32" name="OTLSHAPE_M_8575e897a41949048038b0ff7a41e5dd_Title"/>
          <p:cNvSpPr txBox="1"/>
          <p:nvPr>
            <p:custDataLst>
              <p:tags r:id="rId27"/>
            </p:custDataLst>
          </p:nvPr>
        </p:nvSpPr>
        <p:spPr>
          <a:xfrm>
            <a:off x="1332039" y="2226620"/>
            <a:ext cx="2451100" cy="3385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dirty="0" smtClean="0">
                <a:solidFill>
                  <a:schemeClr val="dk1"/>
                </a:solidFill>
                <a:latin typeface="Calibri"/>
              </a:rPr>
              <a:t>The Springs, A Montessori School was founded </a:t>
            </a:r>
            <a:r>
              <a:rPr lang="en-US" sz="1100" b="1" dirty="0" smtClean="0">
                <a:solidFill>
                  <a:schemeClr val="dk1"/>
                </a:solidFill>
                <a:latin typeface="Calibri"/>
              </a:rPr>
              <a:t>as </a:t>
            </a:r>
            <a:r>
              <a:rPr lang="en-US" sz="1100" b="1" dirty="0" smtClean="0">
                <a:solidFill>
                  <a:schemeClr val="dk1"/>
                </a:solidFill>
                <a:latin typeface="Calibri"/>
              </a:rPr>
              <a:t>a half day preschool program.</a:t>
            </a:r>
            <a:endParaRPr lang="en-US" sz="1100" b="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3" name="OTLSHAPE_M_8575e897a41949048038b0ff7a41e5dd_Date"/>
          <p:cNvSpPr txBox="1"/>
          <p:nvPr>
            <p:custDataLst>
              <p:tags r:id="rId28"/>
            </p:custDataLst>
          </p:nvPr>
        </p:nvSpPr>
        <p:spPr>
          <a:xfrm>
            <a:off x="1332039" y="2677075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rgbClr val="1F497E"/>
                </a:solidFill>
                <a:latin typeface="Calibri"/>
              </a:rPr>
              <a:t>7/1/1966</a:t>
            </a:r>
            <a:endParaRPr lang="en-US" sz="1000" spc="-8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34" name="OTLSHAPE_M_8575e897a41949048038b0ff7a41e5dd_Shape"/>
          <p:cNvSpPr/>
          <p:nvPr>
            <p:custDataLst>
              <p:tags r:id="rId29"/>
            </p:custDataLst>
          </p:nvPr>
        </p:nvSpPr>
        <p:spPr>
          <a:xfrm rot="16200000">
            <a:off x="1135189" y="2428960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TLSHAPE_M_96c8e067041c4cb09fe6b98be9db4b1b_Title"/>
          <p:cNvSpPr txBox="1"/>
          <p:nvPr>
            <p:custDataLst>
              <p:tags r:id="rId30"/>
            </p:custDataLst>
          </p:nvPr>
        </p:nvSpPr>
        <p:spPr>
          <a:xfrm>
            <a:off x="7548821" y="2226620"/>
            <a:ext cx="2489200" cy="3385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dirty="0" smtClean="0">
                <a:solidFill>
                  <a:schemeClr val="dk1"/>
                </a:solidFill>
                <a:latin typeface="Calibri"/>
              </a:rPr>
              <a:t>The </a:t>
            </a:r>
            <a:r>
              <a:rPr lang="en-US" sz="1100" b="1" dirty="0" smtClean="0">
                <a:solidFill>
                  <a:schemeClr val="dk1"/>
                </a:solidFill>
                <a:latin typeface="Calibri"/>
              </a:rPr>
              <a:t>Springs </a:t>
            </a:r>
            <a:r>
              <a:rPr lang="en-US" sz="1100" b="1" dirty="0" smtClean="0">
                <a:solidFill>
                  <a:schemeClr val="dk1"/>
                </a:solidFill>
                <a:latin typeface="Calibri"/>
              </a:rPr>
              <a:t>increases to </a:t>
            </a:r>
            <a:r>
              <a:rPr lang="en-US" sz="1100" b="1" dirty="0" smtClean="0">
                <a:solidFill>
                  <a:schemeClr val="dk1"/>
                </a:solidFill>
                <a:latin typeface="Calibri"/>
              </a:rPr>
              <a:t>a max capacity of 99 students.</a:t>
            </a:r>
            <a:endParaRPr lang="en-US" sz="1100" b="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OTLSHAPE_M_96c8e067041c4cb09fe6b98be9db4b1b_Date"/>
          <p:cNvSpPr txBox="1"/>
          <p:nvPr>
            <p:custDataLst>
              <p:tags r:id="rId31"/>
            </p:custDataLst>
          </p:nvPr>
        </p:nvSpPr>
        <p:spPr>
          <a:xfrm>
            <a:off x="7548821" y="2677075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rgbClr val="1F497E"/>
                </a:solidFill>
                <a:latin typeface="Calibri"/>
              </a:rPr>
              <a:t>7/1/1999</a:t>
            </a:r>
            <a:endParaRPr lang="en-US" sz="1000" spc="-8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37" name="OTLSHAPE_M_96c8e067041c4cb09fe6b98be9db4b1b_Shape"/>
          <p:cNvSpPr/>
          <p:nvPr>
            <p:custDataLst>
              <p:tags r:id="rId32"/>
            </p:custDataLst>
          </p:nvPr>
        </p:nvSpPr>
        <p:spPr>
          <a:xfrm rot="16200000">
            <a:off x="7351971" y="2428960"/>
            <a:ext cx="165100" cy="165100"/>
          </a:xfrm>
          <a:prstGeom prst="flowChartMerg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TLSHAPE_M_bebfde3abc684c6aa15ecbbbd869c8d6_Title"/>
          <p:cNvSpPr txBox="1"/>
          <p:nvPr>
            <p:custDataLst>
              <p:tags r:id="rId33"/>
            </p:custDataLst>
          </p:nvPr>
        </p:nvSpPr>
        <p:spPr>
          <a:xfrm>
            <a:off x="10446513" y="1802185"/>
            <a:ext cx="1600200" cy="8463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dirty="0" smtClean="0">
                <a:solidFill>
                  <a:schemeClr val="dk1"/>
                </a:solidFill>
                <a:latin typeface="Calibri"/>
              </a:rPr>
              <a:t>After 48 years, The </a:t>
            </a:r>
            <a:r>
              <a:rPr lang="en-US" sz="1100" b="1" dirty="0" smtClean="0">
                <a:solidFill>
                  <a:schemeClr val="dk1"/>
                </a:solidFill>
                <a:latin typeface="Calibri"/>
              </a:rPr>
              <a:t>Springs </a:t>
            </a:r>
            <a:r>
              <a:rPr lang="en-US" sz="1100" b="1" dirty="0" smtClean="0">
                <a:solidFill>
                  <a:schemeClr val="dk1"/>
                </a:solidFill>
                <a:latin typeface="Calibri"/>
              </a:rPr>
              <a:t>relocates and expands </a:t>
            </a:r>
            <a:r>
              <a:rPr lang="en-US" sz="1100" b="1" dirty="0" smtClean="0">
                <a:solidFill>
                  <a:schemeClr val="dk1"/>
                </a:solidFill>
                <a:latin typeface="Calibri"/>
              </a:rPr>
              <a:t>to include infant and toddlers raising the total number of enrolled students to 145.</a:t>
            </a:r>
            <a:endParaRPr lang="en-US" sz="1100" b="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OTLSHAPE_M_bebfde3abc684c6aa15ecbbbd869c8d6_Date"/>
          <p:cNvSpPr txBox="1"/>
          <p:nvPr>
            <p:custDataLst>
              <p:tags r:id="rId34"/>
            </p:custDataLst>
          </p:nvPr>
        </p:nvSpPr>
        <p:spPr>
          <a:xfrm>
            <a:off x="10446513" y="2677075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rgbClr val="1F497E"/>
                </a:solidFill>
                <a:latin typeface="Calibri"/>
              </a:rPr>
              <a:t>11/17/2014</a:t>
            </a:r>
            <a:endParaRPr lang="en-US" sz="1000" spc="-8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40" name="OTLSHAPE_M_bebfde3abc684c6aa15ecbbbd869c8d6_Shape"/>
          <p:cNvSpPr/>
          <p:nvPr>
            <p:custDataLst>
              <p:tags r:id="rId35"/>
            </p:custDataLst>
          </p:nvPr>
        </p:nvSpPr>
        <p:spPr>
          <a:xfrm rot="16200000">
            <a:off x="10249663" y="2258441"/>
            <a:ext cx="165100" cy="165100"/>
          </a:xfrm>
          <a:prstGeom prst="flowChartMerg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TLSHAPE_M_8e8e54a481a042eab1f801456bc05c03_Title"/>
          <p:cNvSpPr txBox="1"/>
          <p:nvPr>
            <p:custDataLst>
              <p:tags r:id="rId36"/>
            </p:custDataLst>
          </p:nvPr>
        </p:nvSpPr>
        <p:spPr>
          <a:xfrm>
            <a:off x="4723339" y="3996464"/>
            <a:ext cx="24384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dirty="0" smtClean="0">
                <a:solidFill>
                  <a:schemeClr val="dk1"/>
                </a:solidFill>
                <a:latin typeface="Calibri"/>
              </a:rPr>
              <a:t>The</a:t>
            </a:r>
            <a:r>
              <a:rPr lang="en-US" sz="1100" b="1" dirty="0" smtClean="0">
                <a:solidFill>
                  <a:schemeClr val="dk1"/>
                </a:solidFill>
                <a:latin typeface="Calibri"/>
              </a:rPr>
              <a:t> full </a:t>
            </a:r>
            <a:r>
              <a:rPr lang="en-US" sz="1100" b="1" dirty="0" smtClean="0">
                <a:solidFill>
                  <a:schemeClr val="dk1"/>
                </a:solidFill>
                <a:latin typeface="Calibri"/>
              </a:rPr>
              <a:t>day </a:t>
            </a:r>
            <a:r>
              <a:rPr lang="en-US" sz="1100" b="1" dirty="0" smtClean="0">
                <a:solidFill>
                  <a:schemeClr val="dk1"/>
                </a:solidFill>
                <a:latin typeface="Calibri"/>
              </a:rPr>
              <a:t>preschool program opens.</a:t>
            </a:r>
            <a:endParaRPr lang="en-US" sz="1100" b="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2" name="OTLSHAPE_M_8e8e54a481a042eab1f801456bc05c03_Date"/>
          <p:cNvSpPr txBox="1"/>
          <p:nvPr>
            <p:custDataLst>
              <p:tags r:id="rId37"/>
            </p:custDataLst>
          </p:nvPr>
        </p:nvSpPr>
        <p:spPr>
          <a:xfrm>
            <a:off x="4723339" y="3644900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rgbClr val="1F497E"/>
                </a:solidFill>
                <a:latin typeface="Calibri"/>
              </a:rPr>
              <a:t>7/1/1984</a:t>
            </a:r>
            <a:endParaRPr lang="en-US" sz="1000" spc="-8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43" name="OTLSHAPE_M_8e8e54a481a042eab1f801456bc05c03_Shape"/>
          <p:cNvSpPr/>
          <p:nvPr>
            <p:custDataLst>
              <p:tags r:id="rId38"/>
            </p:custDataLst>
          </p:nvPr>
        </p:nvSpPr>
        <p:spPr>
          <a:xfrm rot="16200000">
            <a:off x="4526489" y="3882941"/>
            <a:ext cx="165100" cy="16510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TLSHAPE_M_784a7d6d7d0d45239f289892b8d2091d_Title"/>
          <p:cNvSpPr txBox="1"/>
          <p:nvPr>
            <p:custDataLst>
              <p:tags r:id="rId39"/>
            </p:custDataLst>
          </p:nvPr>
        </p:nvSpPr>
        <p:spPr>
          <a:xfrm>
            <a:off x="10786417" y="4168225"/>
            <a:ext cx="1346200" cy="5078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dirty="0" smtClean="0">
                <a:solidFill>
                  <a:schemeClr val="dk1"/>
                </a:solidFill>
                <a:latin typeface="Calibri"/>
              </a:rPr>
              <a:t>The</a:t>
            </a:r>
            <a:r>
              <a:rPr lang="en-US" sz="1100" b="1" dirty="0" smtClean="0">
                <a:solidFill>
                  <a:schemeClr val="dk1"/>
                </a:solidFill>
                <a:latin typeface="Calibri"/>
              </a:rPr>
              <a:t> </a:t>
            </a:r>
            <a:r>
              <a:rPr lang="en-US" sz="1100" b="1" dirty="0" smtClean="0">
                <a:solidFill>
                  <a:schemeClr val="dk1"/>
                </a:solidFill>
                <a:latin typeface="Calibri"/>
              </a:rPr>
              <a:t>Spanish Immersion Elementary Program </a:t>
            </a:r>
            <a:r>
              <a:rPr lang="en-US" sz="1100" b="1" dirty="0" smtClean="0">
                <a:solidFill>
                  <a:schemeClr val="dk1"/>
                </a:solidFill>
                <a:latin typeface="Calibri"/>
              </a:rPr>
              <a:t>opens</a:t>
            </a:r>
            <a:r>
              <a:rPr lang="en-US" sz="1100" b="1" dirty="0" smtClean="0">
                <a:solidFill>
                  <a:schemeClr val="dk1"/>
                </a:solidFill>
                <a:latin typeface="Calibri"/>
              </a:rPr>
              <a:t>.</a:t>
            </a:r>
            <a:endParaRPr lang="en-US" sz="1100" b="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8" name="OTLSHAPE_M_784a7d6d7d0d45239f289892b8d2091d_Date"/>
          <p:cNvSpPr txBox="1"/>
          <p:nvPr>
            <p:custDataLst>
              <p:tags r:id="rId40"/>
            </p:custDataLst>
          </p:nvPr>
        </p:nvSpPr>
        <p:spPr>
          <a:xfrm>
            <a:off x="10786417" y="3644900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rgbClr val="1F497E"/>
                </a:solidFill>
                <a:latin typeface="Calibri"/>
              </a:rPr>
              <a:t>9/6/2016</a:t>
            </a:r>
            <a:endParaRPr lang="en-US" sz="1000" spc="-8">
              <a:solidFill>
                <a:srgbClr val="1F497E"/>
              </a:solidFill>
              <a:latin typeface="Calibri"/>
            </a:endParaRPr>
          </a:p>
        </p:txBody>
      </p:sp>
      <p:sp>
        <p:nvSpPr>
          <p:cNvPr id="49" name="OTLSHAPE_M_784a7d6d7d0d45239f289892b8d2091d_Shape"/>
          <p:cNvSpPr/>
          <p:nvPr>
            <p:custDataLst>
              <p:tags r:id="rId41"/>
            </p:custDataLst>
          </p:nvPr>
        </p:nvSpPr>
        <p:spPr>
          <a:xfrm rot="16200000">
            <a:off x="10589567" y="4223978"/>
            <a:ext cx="165100" cy="16510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ElapsedTime" hidden="1"/>
          <p:cNvSpPr/>
          <p:nvPr>
            <p:custDataLst>
              <p:tags r:id="rId42"/>
            </p:custDataLst>
          </p:nvPr>
        </p:nvSpPr>
        <p:spPr>
          <a:xfrm>
            <a:off x="0" y="342900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86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Sb2FkbWFwIiwiSXNUZW1wbGF0ZSI6ZmFsc2UsIlZlcnNpb24iOnsiJGlkIjoiMiIsIlZlcnNpb24iOiIzLjAuMSIsIk9yaWdpbmFsQXNzZW1ibHlWZXJzaW9uIjoiMy4wNy4wMS4wMCIsIkVkaXRpb24iOiJCYXNpYyIsIklzUGx1c0VkaXRpb24iOmZhbHNlfSwiRWZmZWN0IjoxLCJTdHlsZSI6eyIkaWQiOiIzIiwiVGltZWJhbmRTdHlsZSI6eyIkaWQiOiI0IiwiU2NhbGVNYXJraW5nIjowLCJTaGFwZSI6MTMsIlNoYXBlU3R5bGUiOnsiJGlkIjoiNSIsIk1hcmdpbiI6eyIkaWQiOiI2IiwiVG9wIjowLCJMZWZ0IjoxMCwiUmlnaHQiOjEwLCJCb3R0b20iOjB9LCJQYWRkaW5nIjp7IiRpZCI6IjciLCJUb3AiOjMsIkxlZnQiOjEzLCJSaWdodCI6MTMsIkJvdHRvbSI6M30sIkJhY2tncm91bmQiOnsiJGlkIjoiOCIsIkNvbG9yIjp7IiRpZCI6IjkiLCJBIjoyNTUsIlIiOjY4LCJHIjoxMTQsIkIiOjE5Nn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TkyLCJHIjo4MCwiQiI6Nzd9fSwiTWF4V2lkdGgiOiJJbmZpbml0eSIsIk1heEhlaWdodCI6IkluZmluaXR5IiwiU21hcnRGb3JlZ3JvdW5kSXNBY3RpdmUiOmZhbHNlLCJIb3Jpem9udGFsQWxpZ25tZW50IjowLCJWZXJ0aWNhbEFsaWdubWVudCI6MCwiU21hcnRGb3JlZ3JvdW5kIjpudWxsLCJNYXJnaW4iOnsiJGlkIjoiMTciLCJUb3AiOjAsIkxlZnQiOjAsIlJpZ2h0IjoyMCwiQm90dG9tIjowfSwiUGFkZGluZyI6eyIkaWQiOiIxOCIsIlRvcCI6MCwiTGVmdCI6MCwiUmlnaHQiOjAsIkJvdHRvbSI6MH0sIkJhY2tncm91bmQiOnsiJGlkIjoiMTkiLCJDb2xvciI6eyIkaWQiOiIyMCIsIkEiOjAsIlIiOjAsIkciOjAsIkIiOjB9fSwiSXNWaXNpYmxlIjpmYWxz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E5MiwiRyI6ODAsIkIiOjc3fX0sIk1heFdpZHRoIjoiSW5maW5pdHkiLCJNYXhIZWlnaHQiOiJJbmZpbml0eSIsIlNtYXJ0Rm9yZWdyb3VuZElzQWN0aXZlIjpmYWxzZSwiSG9yaXpvbnRhbEFsaWdubWVudCI6MCwiVmVydGljYWxBbGlnbm1lbnQiOjAsIlNtYXJ0Rm9yZWdyb3VuZCI6bnVsbCwiTWFyZ2luIjp7IiRpZCI6IjI1IiwiVG9wIjowLCJMZWZ0IjoyMC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EyLCJGb250TmFtZSI6IkNhbGlicmk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3NywiUiI6MjU1LCJHIjowLCJCIjowfX0sIkFwcGVuZFllYXJPblllYXJDaGFuZ2UiOnRydWUsIkVsYXBzZWRUaW1lRm9ybWF0IjowLCJUb2RheU1hcmtlclBvc2l0aW9uIjowLCJRdWlja1Bvc2l0aW9uIjoxLCJBYnNvbHV0ZVBvc2l0aW9uIjoyNDAuMCwiTWFyZ2luIjp7IiRpZCI6IjQ5IiwiVG9wIjowLCJMZWZ0IjoxMCwiUmlnaHQiOjEwLCJCb3R0b20iOjB9LCJQYWRkaW5nIjp7IiRpZCI6IjUwIiwiVG9wIjowLCJMZWZ0IjowLCJSaWdodCI6MCwiQm90dG9tIjowfSwiQmFja2dyb3VuZCI6eyIkaWQiOiI1MSIsIkNvbG9yIjp7IiRpZCI6IjUyIiwiQSI6MjU1LCJSIjoxMTUsIkciOjExNSwiQiI6MTE1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zEsIkciOjczLCJCIjoxMjZ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OC4wLCJIZWlnaHQiOjIw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Q2FsaWJyaSIsIklzQm9sZCI6dHJ1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YWxpYnJpIiwiSXNCb2xkIjpmYWxzZSwiSXNJdGFsaWMiOmZhbHNlLCJJc1VuZGVybGluZWQiOmZhbHNlLCJQYXJlbnRTdHlsZSI6bnVsbH0sIkF1dG9TaXplIjowLCJGb3JlZ3JvdW5kIjp7IiRpZCI6Ijc0IiwiQ29sb3IiOnsiJGlkIjoiNzUiLCJBIjoyNTUsIlIiOjMxLCJHIjo3MywiQiI6MTI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S9kL3l5eXkiLCJTZXBhcmF0b3IiOiIvIiwiVXNlSW50ZXJuYXRpb25hbERhdGVGb3JtYXQiOmZhbHNlfSwiSXNWaXNpYmxlIjp0cnVlLCJQYXJlbnRTdHlsZSI6bnVsbH0sIkRlZmF1bHRUYXNrU3R5bGUiOnsiJGlkIjoiODAiLCJTaGFwZSI6MiwiU2hhcGVUaGlja25lc3MiOjE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E5MiwiRyI6ODAsIkIiOjc3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R9fSwiTGluZVdlaWdodCI6MS4wLCJMaW5lVHlwZSI6MCwiUGFyZW50U3R5bGUiOm51bGx9LCJWZXJ0aWNhbENvbm5lY3RvclN0eWxlIjp7IiRpZCI6Ijk4IiwiTGluZUNvbG9yIjp7IiRpZCI6Ijk5IiwiJHR5cGUiOiJOTFJFLkNvbW1vbi5Eb20uU29saWRDb2xvckJydXNoLCBOTFJFLkNvbW1vbiIsIkNvbG9yIjp7IiRpZCI6IjEwMCIsIkEiOjI1NSwiUiI6MjA0LCJHIjoyMDQsIkIiOjIwNH19LCJMaW5lV2VpZ2h0IjowLjAsIkxpbmVUeXBlIjowLCJQYXJlbnRTdHlsZSI6bnVsbH0sIk1hcmdpbiI6bnVsbCwiU3RhcnREYXRlUG9zaXRpb24iOjMsIkVuZERhdGVQb3NpdGlvbiI6NCwiVGl0bGVQb3NpdGlvbiI6MiwiRHVyYXRpb25Qb3NpdGlvbiI6NiwiUGVyY2VudGFnZUNvbXBsZXRlZFBvc2l0aW9uIjo2LCJTcGFjaW5nIjo1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5NjAuMCwiTWF4SGVpZ2h0IjoiSW5maW5pdHkiLCJTbWFydEZvcmVncm91bmRJc0FjdGl2ZSI6ZmFsc2UsIkhvcml6b250YWxBbGlnbm1lbnQiOjE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MzEsIkciOjczLCJCIjoxMjZ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S9kL3l5eXkiLCJTZXBhcmF0b3IiOiIvIiwiVXNlSW50ZXJuYXRpb25hbERhdGVGb3JtYXQiOmZhbHNlfSwiSXNWaXNpYmxlIjp0cnVlLCJQYXJlbnRTdHlsZSI6bnVsbH0sIlNob3dFbGFwc2VkVGltZUdyYWRpZW50U3R5bGUiOmZhbHNlfSwiU2NhbGUiOnsiJGlkIjoiMTIyIiwiU3RhcnREYXRlIjoiMTk2Ni0wNy0wMVQyMzo1OTo1OS45OTlaIiwiRW5kRGF0ZSI6IjIwMTYtMDktMDZUMjM6NTk6NTkuOTk5WiIsIkZvcm1hdCI6Ik1NTSIsIlR5cGUiOjQsIkF1dG9EYXRlUmFuZ2UiOnRydWUsIldvcmtpbmdEYXlzIjozMSwiVG9kYXlNYXJrZXJUZXh0IjoiVG9kYXkiLCJBdXRvU2NhbGVUeXBlIjp0cnVlfSwiTWlsZXN0b25lcyI6W3siJGlkIjoiMTIzIiwiRGF0ZSI6IjE5NjYtMDctMDFUMjM6NTk6NTkuOTk5WiIsIlN0eWxlIjp7IiRpZCI6IjEyNCIsIlNoYXBlIjoyLCJDb25uZWN0b3JNYXJnaW4iOnsiJHJlZiI6IjU0In0sIkNvbm5lY3RvclN0eWxlIjp7IiRpZCI6IjEyNSIsIkxpbmVDb2xvciI6eyIkaWQiOiIxMjYiLCIkdHlwZSI6Ik5MUkUuQ29tbW9uLkRvbS5Tb2xpZENvbG9yQnJ1c2gsIE5MUkUuQ29tbW9uIiwiQ29sb3IiOnsiJGlkIjoiMTI3IiwiQSI6MTI3LCJSIjowLCJHIjoxMTQsIkIiOjE4OH19LCJMaW5lV2VpZ2h0IjoxLjAsIkxpbmVUeXBlIjowLCJQYXJlbnRTdHlsZSI6eyIkcmVmIjoiNTUifX0sIklzQmVsb3dUaW1lYmFuZCI6ZmFsc2UsIkhpZGVEYXRlIjpmYWxzZSwiU2hhcGVTaXplIjoxLCJTcGFjaW5nIjoyLjAsIlBhZGRpbmciOnsiJHJlZiI6IjU4In0sIlNoYXBlU3R5bGUiOnsiJGlkIjoiMTI4IiwiTWFyZ2luIjp7IiRyZWYiOiI2MCJ9LCJQYWRkaW5nIjp7IiRyZWYiOiI2MSJ9LCJCYWNrZ3JvdW5kIjp7IiRpZCI6IjEyOSIsIkNvbG9yIjp7IiRpZCI6IjEzMCIsIkEiOjI1NSwiUiI6MCwiRyI6MTE0LCJCIjoxODh9fSwiSXNWaXNpYmxlIjp0cnVlLCJXaWR0aCI6MTguMCwiSGVpZ2h0IjoyMC4wLCJCb3JkZXJTdHlsZSI6eyIkaWQiOiIxMzEiLCJMaW5lQ29sb3IiOnsiJHJlZiI6IjYzIn0sIkxpbmVXZWlnaHQiOjAuMCwiTGluZVR5cGUiOjAsIlBhcmVudFN0eWxlIjp7IiRyZWYiOiI2MiJ9fSwiUGFyZW50U3R5bGUiOnsiJHJlZiI6IjU5In19LCJUaXRsZVN0eWxlIjp7IiRpZCI6IjEzMiIsIkZvbnRTZXR0aW5ncyI6eyIkaWQiOiIxMzM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zNCIsIkxpbmVDb2xvciI6bnVsbCwiTGluZVdlaWdodCI6MC4wLCJMaW5lVHlwZSI6MCwiUGFyZW50U3R5bGUiOm51bGx9LCJQYXJlbnRTdHlsZSI6eyIkcmVmIjoiNjUifX0sIkRhdGVTdHlsZSI6eyIkaWQiOiIxMzUiLCJGb250U2V0dGluZ3MiOnsiJGlkIjoiMTM2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M3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lkIjoiODU3NWU4OTctYTQxOS00OTA0LTgwMzgtYjBmZjdhNDFlNWRkIiwiSW1wb3J0SWQiOm51bGwsIlRpdGxlIjoiVGhlIFNwcmluZ3MsIEEgTW9udGVzc29yaSBTY2hvb2wgd2FzIGZvdW5kZWQgYnkgVGhvbWFzIGFuZCBCYXJiYXJhIEtlcnJpc3RlciBhcyBhIGhhbGYgZGF5IHByZXNjaG9vbCBwcm9ncmFtLiIsIk5vdGUiOm51bGwsIkh5cGVybGluayI6bnVsbCwiSXNDaGFuZ2VkIjpmYWxzZSwiSXNOZXciOmZhbHNlfSx7IiRpZCI6IjEzOCIsIkRhdGUiOiIxOTg0LTA3LTAxVDIzOjU5OjU5Ljk5OVoiLCJTdHlsZSI6eyIkaWQiOiIxMzkiLCJTaGFwZSI6MiwiQ29ubmVjdG9yTWFyZ2luIjp7IiRyZWYiOiI1NCJ9LCJDb25uZWN0b3JTdHlsZSI6eyIkaWQiOiIxNDAiLCJMaW5lQ29sb3IiOnsiJGlkIjoiMTQxIiwiJHR5cGUiOiJOTFJFLkNvbW1vbi5Eb20uU29saWRDb2xvckJydXNoLCBOTFJFLkNvbW1vbiIsIkNvbG9yIjp7IiRpZCI6IjE0MiIsIkEiOjEyNywiUiI6OTEsIkciOjE1NSwiQiI6MjEzfX0sIkxpbmVXZWlnaHQiOjEuMCwiTGluZVR5cGUiOjAsIlBhcmVudFN0eWxlIjp7IiRyZWYiOiI1NSJ9fSwiSXNCZWxvd1RpbWViYW5kIjp0cnVlLCJIaWRlRGF0ZSI6ZmFsc2UsIlNoYXBlU2l6ZSI6MSwiU3BhY2luZyI6Mi4wLCJQYWRkaW5nIjp7IiRyZWYiOiI1OCJ9LCJTaGFwZVN0eWxlIjp7IiRpZCI6IjE0MyIsIk1hcmdpbiI6eyIkcmVmIjoiNjAifSwiUGFkZGluZyI6eyIkcmVmIjoiNjEifSwiQmFja2dyb3VuZCI6eyIkaWQiOiIxNDQiLCJDb2xvciI6eyIkaWQiOiIxNDUiLCJBIjoyNTUsIlIiOjkxLCJHIjoxNTUsIkIiOjIxM319LCJJc1Zpc2libGUiOnRydWUsIldpZHRoIjoxOC4wLCJIZWlnaHQiOjIwLjAsIkJvcmRlclN0eWxlIjp7IiRpZCI6IjE0NiIsIkxpbmVDb2xvciI6eyIkcmVmIjoiNjMifSwiTGluZVdlaWdodCI6MC4wLCJMaW5lVHlwZSI6MCwiUGFyZW50U3R5bGUiOnsiJHJlZiI6IjYyIn19LCJQYXJlbnRTdHlsZSI6eyIkcmVmIjoiNTkifX0sIlRpdGxlU3R5bGUiOnsiJGlkIjoiMTQ3IiwiRm9udFNldHRpbmdzIjp7IiRpZCI6IjE0OC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Q5IiwiTGluZUNvbG9yIjpudWxsLCJMaW5lV2VpZ2h0IjowLjAsIkxpbmVUeXBlIjowLCJQYXJlbnRTdHlsZSI6bnVsbH0sIlBhcmVudFN0eWxlIjp7IiRyZWYiOiI2NSJ9fSwiRGF0ZVN0eWxlIjp7IiRpZCI6IjE1MCIsIkZvbnRTZXR0aW5ncyI6eyIkaWQiOiIxNTE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TI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SWQiOiI4ZThlNTRhNC04MWEwLTQyZWEtYjFmOC0wMTQ1NmJjMDVjMDMiLCJJbXBvcnRJZCI6bnVsbCwiVGl0bGUiOiJDYXRoZXJpbmUgU2hpZWxkcyBib3VnaHQgVGhlIFNwcmluZ3MgYW5kIGV4cGFuZGVkIHRoZSBzY2hvb2wgdG8gaW5jbHVkZSBmdWxsIGRheSBzdHVkZW50cy4iLCJOb3RlIjpudWxsLCJIeXBlcmxpbmsiOm51bGwsIklzQ2hhbmdlZCI6ZmFsc2UsIklzTmV3IjpmYWxzZX0seyIkaWQiOiIxNTMiLCJEYXRlIjoiMTk5OS0wNy0wMVQyMzo1OTo1OS45OTlaIiwiU3R5bGUiOnsiJGlkIjoiMTU0IiwiU2hhcGUiOjIsIkNvbm5lY3Rvck1hcmdpbiI6eyIkcmVmIjoiNTQifSwiQ29ubmVjdG9yU3R5bGUiOnsiJGlkIjoiMTU1IiwiTGluZUNvbG9yIjp7IiRpZCI6IjE1NiIsIiR0eXBlIjoiTkxSRS5Db21tb24uRG9tLlNvbGlkQ29sb3JCcnVzaCwgTkxSRS5Db21tb24iLCJDb2xvciI6eyIkaWQiOiIxNTciLCJBIjoxMjcsIlIiOjY4LCJHIjoxMTQsIkIiOjE5Nn19LCJMaW5lV2VpZ2h0IjoxLjAsIkxpbmVUeXBlIjowLCJQYXJlbnRTdHlsZSI6eyIkcmVmIjoiNTUifX0sIklzQmVsb3dUaW1lYmFuZCI6ZmFsc2UsIkhpZGVEYXRlIjpmYWxzZSwiU2hhcGVTaXplIjoxLCJTcGFjaW5nIjoyLjAsIlBhZGRpbmciOnsiJHJlZiI6IjU4In0sIlNoYXBlU3R5bGUiOnsiJGlkIjoiMTU4IiwiTWFyZ2luIjp7IiRyZWYiOiI2MCJ9LCJQYWRkaW5nIjp7IiRyZWYiOiI2MSJ9LCJCYWNrZ3JvdW5kIjp7IiRpZCI6IjE1OSIsIkNvbG9yIjp7IiRpZCI6IjE2MCIsIkEiOjI1NSwiUiI6NjgsIkciOjExNCwiQiI6MTk2fX0sIklzVmlzaWJsZSI6dHJ1ZSwiV2lkdGgiOjE4LjAsIkhlaWdodCI6MjAuMCwiQm9yZGVyU3R5bGUiOnsiJGlkIjoiMTYxIiwiTGluZUNvbG9yIjp7IiRyZWYiOiI2MyJ9LCJMaW5lV2VpZ2h0IjowLjAsIkxpbmVUeXBlIjowLCJQYXJlbnRTdHlsZSI6eyIkcmVmIjoiNjIifX0sIlBhcmVudFN0eWxlIjp7IiRyZWYiOiI1OSJ9fSwiVGl0bGVTdHlsZSI6eyIkaWQiOiIxNjIiLCJGb250U2V0dGluZ3MiOnsiJGlkIjoiMTYz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jQiLCJMaW5lQ29sb3IiOm51bGwsIkxpbmVXZWlnaHQiOjAuMCwiTGluZVR5cGUiOjAsIlBhcmVudFN0eWxlIjpudWxsfSwiUGFyZW50U3R5bGUiOnsiJHJlZiI6IjY1In19LCJEYXRlU3R5bGUiOnsiJGlkIjoiMTY1IiwiRm9udFNldHRpbmdzIjp7IiRpZCI6IjE2N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2Ny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JZCI6Ijk2YzhlMDY3LTA0MWMtNGNiMC05ZmU2LWI5OGJlOWRiNGIxYiIsIkltcG9ydElkIjpudWxsLCJUaXRsZSI6IlBhdHJpY2lhIFRvb2xlIHB1cmNoYXNlZCBUaGUgU3ByaW5ncyBhbmQgYnJvdWdodCB0aGUgc2Nob29sIHRvIGEgbWF4IGNhcGFjaXR5IG9mIDk5IHN0dWRlbnRzLiIsIk5vdGUiOm51bGwsIkh5cGVybGluayI6bnVsbCwiSXNDaGFuZ2VkIjpmYWxzZSwiSXNOZXciOmZhbHNlfSx7IiRpZCI6IjE2OCIsIkRhdGUiOiIyMDExLTA3LTAxVDIzOjU5OjU5Ljk5OVoiLCJTdHlsZSI6eyIkaWQiOiIxNjkiLCJTaGFwZSI6MiwiQ29ubmVjdG9yTWFyZ2luIjp7IiRyZWYiOiI1NCJ9LCJDb25uZWN0b3JTdHlsZSI6eyIkaWQiOiIxNzAiLCJMaW5lQ29sb3IiOnsiJGlkIjoiMTcxIiwiJHR5cGUiOiJOTFJFLkNvbW1vbi5Eb20uU29saWRDb2xvckJydXNoLCBOTFJFLkNvbW1vbiIsIkNvbG9yIjp7IiRpZCI6IjE3MiIsIkEiOjEyNywiUiI6OTEsIkciOjE1NSwiQiI6MjEzfX0sIkxpbmVXZWlnaHQiOjEuMCwiTGluZVR5cGUiOjAsIlBhcmVudFN0eWxlIjp7IiRyZWYiOiI1NSJ9fSwiSXNCZWxvd1RpbWViYW5kIjp0cnVlLCJIaWRlRGF0ZSI6ZmFsc2UsIlNoYXBlU2l6ZSI6MSwiU3BhY2luZyI6Mi4wLCJQYWRkaW5nIjp7IiRyZWYiOiI1OCJ9LCJTaGFwZVN0eWxlIjp7IiRpZCI6IjE3MyIsIk1hcmdpbiI6eyIkcmVmIjoiNjAifSwiUGFkZGluZyI6eyIkcmVmIjoiNjEifSwiQmFja2dyb3VuZCI6eyIkaWQiOiIxNzQiLCJDb2xvciI6eyIkaWQiOiIxNzUiLCJBIjoyNTUsIlIiOjkxLCJHIjoxNTUsIkIiOjIxM319LCJJc1Zpc2libGUiOnRydWUsIldpZHRoIjoxOC4wLCJIZWlnaHQiOjIwLjAsIkJvcmRlclN0eWxlIjp7IiRpZCI6IjE3NiIsIkxpbmVDb2xvciI6eyIkcmVmIjoiNjMifSwiTGluZVdlaWdodCI6MC4wLCJMaW5lVHlwZSI6MCwiUGFyZW50U3R5bGUiOnsiJHJlZiI6IjYyIn19LCJQYXJlbnRTdHlsZSI6eyIkcmVmIjoiNTkifX0sIlRpdGxlU3R5bGUiOnsiJGlkIjoiMTc3IiwiRm9udFNldHRpbmdzIjp7IiRpZCI6IjE3OC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c5IiwiTGluZUNvbG9yIjpudWxsLCJMaW5lV2VpZ2h0IjowLjAsIkxpbmVUeXBlIjowLCJQYXJlbnRTdHlsZSI6bnVsbH0sIlBhcmVudFN0eWxlIjp7IiRyZWYiOiI2NSJ9fSwiRGF0ZVN0eWxlIjp7IiRpZCI6IjE4MCIsIkZvbnRTZXR0aW5ncyI6eyIkaWQiOiIxODE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DI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SWQiOiI4YWIyYTRlMi1kYmIzLTQwMTMtYmU1Zi0yN2M2NGMyYTI1MGEiLCJJbXBvcnRJZCI6bnVsbCwiVGl0bGUiOiJEYW5pZWwgYW5kIE1hdXJlZW4gQ2xpZmZvcmQgcHVyY2hhc2VkIFRoZSBTcHJpbmdzLiIsIk5vdGUiOm51bGwsIkh5cGVybGluayI6bnVsbCwiSXNDaGFuZ2VkIjpmYWxzZSwiSXNOZXciOmZhbHNlfSx7IiRpZCI6IjE4MyIsIkRhdGUiOiIyMDE0LTExLTE3VDIzOjU5OjU5Ljk5OVoiLCJTdHlsZSI6eyIkaWQiOiIxODQiLCJTaGFwZSI6MiwiQ29ubmVjdG9yTWFyZ2luIjp7IiRyZWYiOiI1NCJ9LCJDb25uZWN0b3JTdHlsZSI6eyIkaWQiOiIxODUiLCJMaW5lQ29sb3IiOnsiJGlkIjoiMTg2IiwiJHR5cGUiOiJOTFJFLkNvbW1vbi5Eb20uU29saWRDb2xvckJydXNoLCBOTFJFLkNvbW1vbiIsIkNvbG9yIjp7IiRpZCI6IjE4NyIsIkEiOjEyNywiUiI6NjgsIkciOjExNCwiQiI6MTk2fX0sIkxpbmVXZWlnaHQiOjEuMCwiTGluZVR5cGUiOjAsIlBhcmVudFN0eWxlIjp7IiRyZWYiOiI1NSJ9fSwiSXNCZWxvd1RpbWViYW5kIjpmYWxzZSwiSGlkZURhdGUiOmZhbHNlLCJTaGFwZVNpemUiOjEsIlNwYWNpbmciOjIuMCwiUGFkZGluZyI6eyIkcmVmIjoiNTgifSwiU2hhcGVTdHlsZSI6eyIkaWQiOiIxODgiLCJNYXJnaW4iOnsiJHJlZiI6IjYwIn0sIlBhZGRpbmciOnsiJHJlZiI6IjYxIn0sIkJhY2tncm91bmQiOnsiJGlkIjoiMTg5IiwiQ29sb3IiOnsiJGlkIjoiMTkwIiwiQSI6MjU1LCJSIjo2OCwiRyI6MTE0LCJCIjoxOTZ9fSwiSXNWaXNpYmxlIjp0cnVlLCJXaWR0aCI6MTguMCwiSGVpZ2h0IjoyMC4wLCJCb3JkZXJTdHlsZSI6eyIkaWQiOiIxOTEiLCJMaW5lQ29sb3IiOnsiJHJlZiI6IjYzIn0sIkxpbmVXZWlnaHQiOjAuMCwiTGluZVR5cGUiOjAsIlBhcmVudFN0eWxlIjp7IiRyZWYiOiI2MiJ9fSwiUGFyZW50U3R5bGUiOnsiJHJlZiI6IjU5In19LCJUaXRsZVN0eWxlIjp7IiRpZCI6IjE5MiIsIkZvbnRTZXR0aW5ncyI6eyIkaWQiOiIxOTM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5NCIsIkxpbmVDb2xvciI6bnVsbCwiTGluZVdlaWdodCI6MC4wLCJMaW5lVHlwZSI6MCwiUGFyZW50U3R5bGUiOm51bGx9LCJQYXJlbnRTdHlsZSI6eyIkcmVmIjoiNjUifX0sIkRhdGVTdHlsZSI6eyIkaWQiOiIxOTUiLCJGb250U2V0dGluZ3MiOnsiJGlkIjoiMTk2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k3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lkIjoiYmViZmRlM2EtYmM2OC00YzZhLWExNWUtY2JiYmQ4NjljOGQ2IiwiSW1wb3J0SWQiOm51bGwsIlRpdGxlIjoiVGhlIFNwcmluZ3MgcmVsb2NhdGVkIGFmdGVyIDQ4IHllYXJzIGFuZCBleHBhbmRlZCB0byBpbmNsdWRlIGluZmFudCBhbmQgdG9kZGxlcnMgcmFpc2luZyB0aGUgdG90YWwgbnVtYmVyIG9mIGVucm9sbGVkIHN0dWRlbnRzIHRvIDE0NS4iLCJOb3RlIjpudWxsLCJIeXBlcmxpbmsiOm51bGwsIklzQ2hhbmdlZCI6ZmFsc2UsIklzTmV3IjpmYWxzZX0seyIkaWQiOiIxOTgiLCJEYXRlIjoiMjAxNi0wOS0wNlQyMzo1OTo1OS45OTlaIiwiU3R5bGUiOnsiJGlkIjoiMTk5IiwiU2hhcGUiOjIsIkNvbm5lY3Rvck1hcmdpbiI6eyIkcmVmIjoiNTQifSwiQ29ubmVjdG9yU3R5bGUiOnsiJGlkIjoiMjAwIiwiTGluZUNvbG9yIjp7IiRpZCI6IjIwMSIsIiR0eXBlIjoiTkxSRS5Db21tb24uRG9tLlNvbGlkQ29sb3JCcnVzaCwgTkxSRS5Db21tb24iLCJDb2xvciI6eyIkaWQiOiIyMDIiLCJBIjoxMjcsIlIiOjkxLCJHIjoxNTUsIkIiOjIxM319LCJMaW5lV2VpZ2h0IjoxLjAsIkxpbmVUeXBlIjowLCJQYXJlbnRTdHlsZSI6eyIkcmVmIjoiNTUifX0sIklzQmVsb3dUaW1lYmFuZCI6dHJ1ZSwiSGlkZURhdGUiOmZhbHNlLCJTaGFwZVNpemUiOjEsIlNwYWNpbmciOjIuMCwiUGFkZGluZyI6eyIkcmVmIjoiNTgifSwiU2hhcGVTdHlsZSI6eyIkaWQiOiIyMDMiLCJNYXJnaW4iOnsiJHJlZiI6IjYwIn0sIlBhZGRpbmciOnsiJHJlZiI6IjYxIn0sIkJhY2tncm91bmQiOnsiJGlkIjoiMjA0IiwiQ29sb3IiOnsiJGlkIjoiMjA1IiwiQSI6MjU1LCJSIjo5MSwiRyI6MTU1LCJCIjoyMTN9fSwiSXNWaXNpYmxlIjp0cnVlLCJXaWR0aCI6MTguMCwiSGVpZ2h0IjoyMC4wLCJCb3JkZXJTdHlsZSI6eyIkaWQiOiIyMDYiLCJMaW5lQ29sb3IiOnsiJHJlZiI6IjYzIn0sIkxpbmVXZWlnaHQiOjAuMCwiTGluZVR5cGUiOjAsIlBhcmVudFN0eWxlIjp7IiRyZWYiOiI2MiJ9fSwiUGFyZW50U3R5bGUiOnsiJHJlZiI6IjU5In19LCJUaXRsZVN0eWxlIjp7IiRpZCI6IjIwNyIsIkZvbnRTZXR0aW5ncyI6eyIkaWQiOiIyMDg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wOSIsIkxpbmVDb2xvciI6bnVsbCwiTGluZVdlaWdodCI6MC4wLCJMaW5lVHlwZSI6MCwiUGFyZW50U3R5bGUiOm51bGx9LCJQYXJlbnRTdHlsZSI6eyIkcmVmIjoiNjUifX0sIkRhdGVTdHlsZSI6eyIkaWQiOiIyMTAiLCJGb250U2V0dGluZ3MiOnsiJGlkIjoiMjEx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Ey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lkIjoiNzg0YTdkNmQtN2QwZC00NTIzLTlmMjgtOTg5MmI4ZDIwOTFkIiwiSW1wb3J0SWQiOm51bGwsIlRpdGxlIjoiVGhlIFNwcmluZ3MgZXhhcGFuZHMgdG8gaW5jbHVkZSBhIFNwYW5pc2ggSW1tZXJzaW9uIEVsZW1lbnRhcnkgUHJvZ3JhbSB3aGlsZSBhbHNvIHJhaXNpbmcgdGhlIHRvdGFsIG51bWJlciBvZiBzdHVkZW50cyB0byBvdmVyIDIwMC4iLCJOb3RlIjpudWxsLCJIeXBlcmxpbmsiOm51bGwsIklzQ2hhbmdlZCI6ZmFsc2UsIklzTmV3IjpmYWxzZX1dLCJUYXNrcyI6W10sIk1zUHJvamVjdEl0ZW1zVHJlZSI6eyIkaWQiOiIyMTMiLCJSb290Ijp7IkltcG9ydElkIjpudWxsLCJJc0ltcG9ydGVkIjpmYWxzZSwiQ2hpbGRyZW4iOltdfX0sIk1ldGFkYXRhIjp7IiRpZCI6IjIxNCJ9LCJTZXR0aW5ncyI6eyIkaWQiOiIyMTUiLCJJbXBhT3B0aW9ucyI6eyIkaWQiOiIyMTY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nRydWUsIkltcG9ydFR5cGUiOjAsIkZpbGVQYXRoIjpudWxsLCJUaW1lbGluZUltcG9ydGVk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2014-11-18T23:21:56Z</dcterms:created>
  <dcterms:modified xsi:type="dcterms:W3CDTF">2016-04-20T18:37:58Z</dcterms:modified>
</cp:coreProperties>
</file>